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C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89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500570"/>
            <a:ext cx="7772400" cy="898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Составитель: </a:t>
            </a:r>
            <a:r>
              <a:rPr lang="ru-RU" b="1" dirty="0" err="1" smtClean="0"/>
              <a:t>Пачерова</a:t>
            </a:r>
            <a:r>
              <a:rPr lang="ru-RU" b="1" dirty="0" smtClean="0"/>
              <a:t> Нина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ученица 1 класса</a:t>
            </a:r>
            <a:br>
              <a:rPr lang="ru-RU" dirty="0" smtClean="0"/>
            </a:br>
            <a:r>
              <a:rPr lang="ru-RU" dirty="0" smtClean="0"/>
              <a:t> МКОУ «</a:t>
            </a:r>
            <a:r>
              <a:rPr lang="ru-RU" dirty="0" err="1" smtClean="0"/>
              <a:t>Куркинская</a:t>
            </a:r>
            <a:r>
              <a:rPr lang="ru-RU" dirty="0" smtClean="0"/>
              <a:t> ООШ»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000108"/>
            <a:ext cx="7429552" cy="1000132"/>
          </a:xfrm>
          <a:noFill/>
          <a:ln>
            <a:noFill/>
          </a:ln>
        </p:spPr>
        <p:txBody>
          <a:bodyPr>
            <a:noAutofit/>
          </a:bodyPr>
          <a:lstStyle/>
          <a:p>
            <a:pPr lvl="1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Моя малая Родина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Люблю купаться на реке Уфа.</a:t>
            </a:r>
            <a:endParaRPr lang="ru-RU" b="1" dirty="0"/>
          </a:p>
        </p:txBody>
      </p:sp>
      <p:pic>
        <p:nvPicPr>
          <p:cNvPr id="4" name="Содержимое 3" descr="SL382564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8286808" cy="5357850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Красивые закаты.</a:t>
            </a:r>
            <a:endParaRPr lang="ru-RU" b="1" dirty="0"/>
          </a:p>
        </p:txBody>
      </p:sp>
      <p:pic>
        <p:nvPicPr>
          <p:cNvPr id="4" name="Содержимое 3" descr="SL38044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928670"/>
            <a:ext cx="8286808" cy="528641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143504" y="5572140"/>
            <a:ext cx="35719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Детство наше золотое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светлей ты с каждым днем.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Пышные облака.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SL380489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8358246" cy="564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5715016"/>
            <a:ext cx="3214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62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счастливою звездою </a:t>
            </a:r>
            <a:endParaRPr lang="ru-RU" sz="1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 живем в краю родном.</a:t>
            </a:r>
            <a:endParaRPr lang="ru-RU" sz="2000" b="1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  <a:ln>
            <a:solidFill>
              <a:schemeClr val="tx1"/>
            </a:solidFill>
            <a:prstDash val="lgDash"/>
          </a:ln>
        </p:spPr>
        <p:txBody>
          <a:bodyPr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</a:t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за внимание!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92893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382654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8501122" cy="6072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7200" b="1" dirty="0" smtClean="0"/>
              <a:t>А вот это я…</a:t>
            </a:r>
            <a:endParaRPr lang="ru-RU" sz="7200" b="1" dirty="0"/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38274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29652" cy="6143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Это дорога, идущая в мое родное село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38170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429684" cy="628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Моё родное село</a:t>
            </a:r>
            <a:endParaRPr lang="ru-RU" sz="4800" b="1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143504" y="5214950"/>
            <a:ext cx="35719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Приезжайте, посмотрите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красиво, это правда.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Приезжайте, посмотрите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 убедитесь.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Мой родной дом</a:t>
            </a:r>
            <a:endParaRPr lang="ru-RU" b="1" dirty="0"/>
          </a:p>
        </p:txBody>
      </p:sp>
      <p:pic>
        <p:nvPicPr>
          <p:cNvPr id="4" name="Содержимое 3" descr="SL38274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8286808" cy="500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388" y="492919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0" y="4857760"/>
            <a:ext cx="392909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уголок России мил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добрый отчий дом.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62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пекутся пироги и шанежки</a:t>
            </a:r>
            <a:endParaRPr lang="ru-RU" sz="1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варят борщ и пельмени.</a:t>
            </a:r>
            <a:endParaRPr lang="ru-RU" sz="2000" b="1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Моя большая дружная семья.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SL38053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928670"/>
            <a:ext cx="8286808" cy="5572164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Это мои друзья.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SL38185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8286808" cy="5500726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929190" y="5643578"/>
            <a:ext cx="371477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мне снег, что мне зной,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Что мне дождик проливной,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Когда мои друзья со мной.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Мои одноклассники.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L382665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8358246" cy="5643602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86446" y="5786454"/>
            <a:ext cx="3071834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Школьные годы чудесные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381697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8286808" cy="6000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Наше любимое место, где мы любим отдыхать на «Клубничной» горе.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429256" y="5429264"/>
            <a:ext cx="3311548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вблизи, ни вдали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не знаю земли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той, что меня растила.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149</Words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Составитель: Пачерова Нина ученица 1 класса  МКОУ «Куркинская ООШ»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А вот это я…</vt:lpstr>
      <vt:lpstr>Это дорога, идущая в мое родное село. </vt:lpstr>
      <vt:lpstr>Моё родное село</vt:lpstr>
      <vt:lpstr>Мой родной дом</vt:lpstr>
      <vt:lpstr>Моя большая дружная семья. </vt:lpstr>
      <vt:lpstr>Это мои друзья. </vt:lpstr>
      <vt:lpstr>Мои одноклассники. </vt:lpstr>
      <vt:lpstr>  Наше любимое место, где мы любим отдыхать на «Клубничной» горе. </vt:lpstr>
      <vt:lpstr>Люблю купаться на реке Уфа.</vt:lpstr>
      <vt:lpstr>Красивые закаты.</vt:lpstr>
      <vt:lpstr>Пышные облака.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dc:title>
  <cp:lastModifiedBy>ученик</cp:lastModifiedBy>
  <cp:revision>9</cp:revision>
  <dcterms:modified xsi:type="dcterms:W3CDTF">2011-12-09T03:03:46Z</dcterms:modified>
</cp:coreProperties>
</file>