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5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301111-A678-4F31-A4AA-247EFFA9284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D42438-4E82-4D55-BBE4-37D91080B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01111-A678-4F31-A4AA-247EFFA9284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42438-4E82-4D55-BBE4-37D91080B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01111-A678-4F31-A4AA-247EFFA9284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42438-4E82-4D55-BBE4-37D91080B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01111-A678-4F31-A4AA-247EFFA9284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42438-4E82-4D55-BBE4-37D91080B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01111-A678-4F31-A4AA-247EFFA9284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42438-4E82-4D55-BBE4-37D91080B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01111-A678-4F31-A4AA-247EFFA9284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42438-4E82-4D55-BBE4-37D91080B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01111-A678-4F31-A4AA-247EFFA9284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42438-4E82-4D55-BBE4-37D91080B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01111-A678-4F31-A4AA-247EFFA9284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42438-4E82-4D55-BBE4-37D91080B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01111-A678-4F31-A4AA-247EFFA9284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42438-4E82-4D55-BBE4-37D91080B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301111-A678-4F31-A4AA-247EFFA9284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42438-4E82-4D55-BBE4-37D91080B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301111-A678-4F31-A4AA-247EFFA9284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D42438-4E82-4D55-BBE4-37D91080B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301111-A678-4F31-A4AA-247EFFA9284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D42438-4E82-4D55-BBE4-37D91080B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57150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«Куркинская основная общеобразовательная школа»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000109"/>
            <a:ext cx="735811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Марийский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обрядовый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праздник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«ШОРЫК ЙОЛ»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(овечья нога)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/>
            <a:r>
              <a:rPr lang="ru-RU" dirty="0" smtClean="0"/>
              <a:t>Встреча хозяйки гостей</a:t>
            </a:r>
            <a:endParaRPr lang="ru-RU" dirty="0"/>
          </a:p>
        </p:txBody>
      </p:sp>
      <p:pic>
        <p:nvPicPr>
          <p:cNvPr id="11267" name="Picture 3" descr="C:\Documents and Settings\ученик\Рабочий стол\Старинный марйиский обрядовый праздник Шорык йол\P1030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572428" cy="5679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Хозяйка вывешивает у входа в комнату вязаные изделия, чтобы в хозяйстве был достаток. Гости проходя, должны были коснуться изделий головой. </a:t>
            </a:r>
            <a:endParaRPr lang="ru-RU" sz="2400" dirty="0"/>
          </a:p>
        </p:txBody>
      </p:sp>
      <p:pic>
        <p:nvPicPr>
          <p:cNvPr id="12291" name="Picture 3" descr="C:\Documents and Settings\ученик\Рабочий стол\Старинный марйиский обрядовый праздник Шорык йол\P1030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017440" cy="3013080"/>
          </a:xfrm>
          <a:prstGeom prst="rect">
            <a:avLst/>
          </a:prstGeom>
          <a:noFill/>
        </p:spPr>
      </p:pic>
      <p:pic>
        <p:nvPicPr>
          <p:cNvPr id="7" name="Picture 2" descr="C:\Documents and Settings\ученик\Рабочий стол\Старинный марйиский обрядовый праздник Шорык йол\P1030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4000528" cy="3000396"/>
          </a:xfrm>
          <a:prstGeom prst="rect">
            <a:avLst/>
          </a:prstGeom>
          <a:noFill/>
        </p:spPr>
      </p:pic>
      <p:pic>
        <p:nvPicPr>
          <p:cNvPr id="8" name="Picture 2" descr="C:\Documents and Settings\ученик\Рабочий стол\Старинный марйиский обрядовый праздник Шорык йол\P1030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018339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Гости исполняют песни и танцуют</a:t>
            </a:r>
            <a:endParaRPr lang="ru-RU" dirty="0"/>
          </a:p>
        </p:txBody>
      </p:sp>
      <p:pic>
        <p:nvPicPr>
          <p:cNvPr id="1026" name="Picture 2" descr="C:\Documents and Settings\ученик\Рабочий стол\Старинный марйиский обрядовый праздник Шорык йол\P1030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446068" cy="3334551"/>
          </a:xfrm>
          <a:prstGeom prst="rect">
            <a:avLst/>
          </a:prstGeom>
          <a:noFill/>
        </p:spPr>
      </p:pic>
      <p:pic>
        <p:nvPicPr>
          <p:cNvPr id="5" name="Picture 2" descr="C:\Documents and Settings\ученик\Рабочий стол\Старинный марйиский обрядовый праздник Шорык йол\P1030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2"/>
            <a:ext cx="4374630" cy="3280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/>
            <a:r>
              <a:rPr lang="ru-RU" dirty="0" smtClean="0"/>
              <a:t>Угощение ряженых хозяйкой</a:t>
            </a:r>
            <a:endParaRPr lang="ru-RU" dirty="0"/>
          </a:p>
        </p:txBody>
      </p:sp>
      <p:pic>
        <p:nvPicPr>
          <p:cNvPr id="13315" name="Picture 3" descr="C:\Documents and Settings\ученик\Рабочий стол\Старинный марйиский обрядовый праздник Шорык йол\P1030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4000528" cy="3000396"/>
          </a:xfrm>
          <a:prstGeom prst="rect">
            <a:avLst/>
          </a:prstGeom>
          <a:noFill/>
        </p:spPr>
      </p:pic>
      <p:pic>
        <p:nvPicPr>
          <p:cNvPr id="7" name="Picture 2" descr="C:\Documents and Settings\ученик\Рабочий стол\Старинный марйиский обрядовый праздник Шорык йол\P1030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4143404" cy="3107554"/>
          </a:xfrm>
          <a:prstGeom prst="rect">
            <a:avLst/>
          </a:prstGeom>
          <a:noFill/>
        </p:spPr>
      </p:pic>
      <p:pic>
        <p:nvPicPr>
          <p:cNvPr id="8" name="Picture 3" descr="C:\Documents and Settings\ученик\Рабочий стол\Старинный марйиский обрядовый праздник Шорык йол\P1030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857628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Хозяйка рассыпает перед гостями крупу и конфеты</a:t>
            </a:r>
            <a:endParaRPr lang="ru-RU" dirty="0"/>
          </a:p>
        </p:txBody>
      </p:sp>
      <p:pic>
        <p:nvPicPr>
          <p:cNvPr id="14340" name="Picture 4" descr="C:\Documents and Settings\ученик\Рабочий стол\Старинный марйиский обрядовый праздник Шорык йол\P10308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660382" cy="3495287"/>
          </a:xfrm>
          <a:prstGeom prst="rect">
            <a:avLst/>
          </a:prstGeom>
          <a:noFill/>
        </p:spPr>
      </p:pic>
      <p:pic>
        <p:nvPicPr>
          <p:cNvPr id="9" name="Picture 2" descr="C:\Documents and Settings\ученик\Рабочий стол\Старинный марйиский обрядовый праздник Шорык йол\P1030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14686"/>
            <a:ext cx="4660382" cy="3495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ru-RU" dirty="0" smtClean="0"/>
              <a:t>Гости благодарят хозяйку</a:t>
            </a:r>
            <a:endParaRPr lang="ru-RU" dirty="0"/>
          </a:p>
        </p:txBody>
      </p:sp>
      <p:pic>
        <p:nvPicPr>
          <p:cNvPr id="1026" name="Picture 2" descr="C:\Documents and Settings\ученик\Рабочий стол\Старинный марйиский обрядовый праздник Шорык йол\P1030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8"/>
            <a:ext cx="7249062" cy="5436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Начало праздника</a:t>
            </a:r>
            <a:endParaRPr lang="ru-RU" dirty="0"/>
          </a:p>
        </p:txBody>
      </p:sp>
      <p:pic>
        <p:nvPicPr>
          <p:cNvPr id="1027" name="Picture 3" descr="C:\Documents and Settings\ученик\Рабочий стол\Старинный марйиский обрядовый праздник Шорык йол\P1030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Сбор для похода по деревне</a:t>
            </a:r>
            <a:endParaRPr lang="ru-RU" dirty="0"/>
          </a:p>
        </p:txBody>
      </p:sp>
      <p:pic>
        <p:nvPicPr>
          <p:cNvPr id="4098" name="Picture 2" descr="C:\Documents and Settings\ученик\Рабочий стол\Старинный марйиский обрядовый праздник Шорык йол\P1030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423" y="3222194"/>
            <a:ext cx="4085767" cy="3064325"/>
          </a:xfrm>
          <a:prstGeom prst="rect">
            <a:avLst/>
          </a:prstGeom>
          <a:noFill/>
        </p:spPr>
      </p:pic>
      <p:pic>
        <p:nvPicPr>
          <p:cNvPr id="5" name="Picture 2" descr="C:\Documents and Settings\ученик\Рабочий стол\Старинный марйиский обрядовый праздник Шорык йол\P1030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928670"/>
            <a:ext cx="3929089" cy="2946817"/>
          </a:xfrm>
          <a:prstGeom prst="rect">
            <a:avLst/>
          </a:prstGeom>
          <a:noFill/>
        </p:spPr>
      </p:pic>
      <p:pic>
        <p:nvPicPr>
          <p:cNvPr id="6" name="Picture 2" descr="C:\Documents and Settings\ученик\Рабочий стол\Старинный марйиский обрядовый праздник Шорык йол\P1030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ru-RU" dirty="0" smtClean="0"/>
              <a:t>Сбор ряженых</a:t>
            </a:r>
            <a:endParaRPr lang="ru-RU" dirty="0"/>
          </a:p>
        </p:txBody>
      </p:sp>
      <p:pic>
        <p:nvPicPr>
          <p:cNvPr id="5122" name="Picture 2" descr="C:\Documents and Settings\ученик\Рабочий стол\Старинный марйиский обрядовый праздник Шорык йол\P10308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861" y="1000108"/>
            <a:ext cx="7334301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ученик\Рабочий стол\Старинный марйиский обрядовый праздник Шорык йол\P1030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610" y="285728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ученик\Рабочий стол\Старинный марйиский обрядовый праздник Шорык йол\P1030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31" y="357166"/>
            <a:ext cx="809630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ученик\Рабочий стол\Старинный марйиский обрядовый праздник Шорык йол\P1030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5"/>
            <a:ext cx="8177756" cy="6133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dirty="0" smtClean="0"/>
              <a:t>Поход в первый дом</a:t>
            </a:r>
            <a:endParaRPr lang="ru-RU" dirty="0"/>
          </a:p>
        </p:txBody>
      </p:sp>
      <p:pic>
        <p:nvPicPr>
          <p:cNvPr id="9218" name="Picture 2" descr="C:\Documents and Settings\ученик\Рабочий стол\Старинный марйиский обрядовый праздник Шорык йол\P1030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4010538" cy="3007904"/>
          </a:xfrm>
          <a:prstGeom prst="rect">
            <a:avLst/>
          </a:prstGeom>
          <a:noFill/>
        </p:spPr>
      </p:pic>
      <p:pic>
        <p:nvPicPr>
          <p:cNvPr id="6" name="Picture 2" descr="C:\Documents and Settings\ученик\Рабочий стол\Старинный марйиский обрядовый праздник Шорык йол\P1030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00108"/>
            <a:ext cx="4160316" cy="3120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Вход в первый дом</a:t>
            </a:r>
            <a:endParaRPr lang="ru-RU" dirty="0"/>
          </a:p>
        </p:txBody>
      </p:sp>
      <p:pic>
        <p:nvPicPr>
          <p:cNvPr id="10243" name="Picture 3" descr="C:\Documents and Settings\ученик\Рабочий стол\Старинный марйиский обрядовый праздник Шорык йол\P1030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57538"/>
            <a:ext cx="4667283" cy="3500462"/>
          </a:xfrm>
          <a:prstGeom prst="rect">
            <a:avLst/>
          </a:prstGeom>
          <a:noFill/>
        </p:spPr>
      </p:pic>
      <p:pic>
        <p:nvPicPr>
          <p:cNvPr id="7" name="Picture 2" descr="C:\Documents and Settings\ученик\Рабочий стол\Старинный марйиский обрядовый праздник Шорык йол\P1030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928670"/>
            <a:ext cx="4446068" cy="3334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</TotalTime>
  <Words>82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МКОУ «Куркинская основная общеобразовательная школа»</vt:lpstr>
      <vt:lpstr>Начало праздника</vt:lpstr>
      <vt:lpstr>Сбор для похода по деревне</vt:lpstr>
      <vt:lpstr>Сбор ряженых</vt:lpstr>
      <vt:lpstr>Презентация PowerPoint</vt:lpstr>
      <vt:lpstr>Презентация PowerPoint</vt:lpstr>
      <vt:lpstr>Презентация PowerPoint</vt:lpstr>
      <vt:lpstr>Поход в первый дом</vt:lpstr>
      <vt:lpstr>Вход в первый дом</vt:lpstr>
      <vt:lpstr>Встреча хозяйки гостей</vt:lpstr>
      <vt:lpstr>Хозяйка вывешивает у входа в комнату вязаные изделия, чтобы в хозяйстве был достаток. Гости проходя, должны были коснуться изделий головой. </vt:lpstr>
      <vt:lpstr>Гости исполняют песни и танцуют</vt:lpstr>
      <vt:lpstr>Угощение ряженых хозяйкой</vt:lpstr>
      <vt:lpstr>Хозяйка рассыпает перед гостями крупу и конфеты</vt:lpstr>
      <vt:lpstr>Гости благодарят хозяйку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«Куркинская основная общеобразовательная школа»</dc:title>
  <dc:creator>класс</dc:creator>
  <cp:lastModifiedBy>Алексей</cp:lastModifiedBy>
  <cp:revision>6</cp:revision>
  <dcterms:created xsi:type="dcterms:W3CDTF">2012-03-25T09:08:39Z</dcterms:created>
  <dcterms:modified xsi:type="dcterms:W3CDTF">2012-03-31T10:19:30Z</dcterms:modified>
</cp:coreProperties>
</file>