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60"/>
  </p:normalViewPr>
  <p:slideViewPr>
    <p:cSldViewPr>
      <p:cViewPr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7E020A-576B-43A1-89A7-5FFE06DFA257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48BD2B-B987-488A-98BB-2EDF87C84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aaam.ru/upload/blogs/f7e2b3982eac803eee7ecb2184693518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моряк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3714776" cy="2428892"/>
          </a:xfrm>
        </p:spPr>
        <p:txBody>
          <a:bodyPr>
            <a:norm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палубе стоит моряк.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знает, что моря и страны,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Границы океанов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днем и ночью быть должны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 бдительной охраной.</a:t>
            </a:r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4702468" cy="3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танкист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3833810" cy="2643206"/>
          </a:xfrm>
        </p:spPr>
        <p:txBody>
          <a:bodyPr>
            <a:norm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Везде, как будто вездеход,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гусеницах танк пройдет.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Ствол орудийный впереди,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Опасно, враг, не подходи!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Танк прочной защищен броней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сможет встретить бой!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08"/>
            <a:ext cx="3571900" cy="555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Летчик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3119430" cy="2357454"/>
          </a:xfrm>
        </p:spPr>
        <p:txBody>
          <a:bodyPr>
            <a:norm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металлическую птицу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Поднимает в облака.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воздушная граница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Надежна и крепка!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5272628" cy="39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подводник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3262306" cy="3000396"/>
          </a:xfrm>
        </p:spPr>
        <p:txBody>
          <a:bodyPr>
            <a:normAutofit fontScale="92500" lnSpcReduction="10000"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Вот дивная картина –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Подводники в ней служат –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Они и там и тут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Границу берегут.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71612"/>
            <a:ext cx="550072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десантник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3190868" cy="2428892"/>
          </a:xfrm>
        </p:spPr>
        <p:txBody>
          <a:bodyPr>
            <a:norm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Десантники в минуты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Спускаются с небес.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Распутав парашюты,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Прочешут темный лес,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Овраги, горы и луга,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Найдут опасного врага.</a:t>
            </a:r>
          </a:p>
          <a:p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5221186" cy="34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сапер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3357586" cy="3357586"/>
          </a:xfrm>
        </p:spPr>
        <p:txBody>
          <a:bodyPr>
            <a:no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Давно закончилась война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след оставила она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Бывает, среди грядок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 техникой придет сапер,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 обезвредить поле.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будет взрывов с этих пор,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Беды, и слез, и боли.</a:t>
            </a:r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36"/>
            <a:ext cx="5160958" cy="33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пограничник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3405182" cy="2786082"/>
          </a:xfrm>
        </p:spPr>
        <p:txBody>
          <a:bodyPr>
            <a:normAutofit fontScale="92500" lnSpcReduction="10000"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ветвях заснули птицы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Звезды в небе не горят.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Притаился у границы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Пограничников отряд.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Пограничники не дремлют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 родного рубежа: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Наше море, нашу землю,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Наше небо сторожат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570282" cy="451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военный врач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3333744" cy="3000396"/>
          </a:xfrm>
        </p:spPr>
        <p:txBody>
          <a:bodyPr>
            <a:normAutofit fontScale="92500" lnSpcReduction="10000"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Солдат у вражеских высот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Был ранен утром рано.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Отважный военврач спасет,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Он перевяжет раны!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Врач извлечет из ран солдата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Два небольших осколка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скажет: «Унывать не надо!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Живи, братишка, долго!»</a:t>
            </a:r>
          </a:p>
          <a:p>
            <a:endParaRPr lang="ru-RU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5021903" cy="371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261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 моряк</vt:lpstr>
      <vt:lpstr> танкист </vt:lpstr>
      <vt:lpstr> Летчик</vt:lpstr>
      <vt:lpstr> подводник</vt:lpstr>
      <vt:lpstr> десантник </vt:lpstr>
      <vt:lpstr> сапер </vt:lpstr>
      <vt:lpstr> пограничник</vt:lpstr>
      <vt:lpstr> военный врач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Алексей</cp:lastModifiedBy>
  <cp:revision>5</cp:revision>
  <dcterms:created xsi:type="dcterms:W3CDTF">2012-01-25T06:39:20Z</dcterms:created>
  <dcterms:modified xsi:type="dcterms:W3CDTF">2012-03-21T14:20:15Z</dcterms:modified>
</cp:coreProperties>
</file>