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64" r:id="rId3"/>
    <p:sldId id="265" r:id="rId4"/>
    <p:sldId id="266" r:id="rId5"/>
    <p:sldId id="267" r:id="rId6"/>
    <p:sldId id="273" r:id="rId7"/>
    <p:sldId id="272" r:id="rId8"/>
    <p:sldId id="271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90" r:id="rId20"/>
    <p:sldId id="285" r:id="rId21"/>
    <p:sldId id="287" r:id="rId22"/>
    <p:sldId id="288" r:id="rId23"/>
    <p:sldId id="289" r:id="rId24"/>
    <p:sldId id="291" r:id="rId25"/>
    <p:sldId id="297" r:id="rId26"/>
    <p:sldId id="298" r:id="rId27"/>
    <p:sldId id="299" r:id="rId28"/>
    <p:sldId id="300" r:id="rId29"/>
    <p:sldId id="292" r:id="rId30"/>
    <p:sldId id="294" r:id="rId31"/>
    <p:sldId id="295" r:id="rId32"/>
    <p:sldId id="296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84C51-B6D8-4A49-B0E9-6FBAC6B1BE63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888D5-76AB-4FE5-8D85-36E2577D0E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84C51-B6D8-4A49-B0E9-6FBAC6B1BE63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888D5-76AB-4FE5-8D85-36E2577D0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84C51-B6D8-4A49-B0E9-6FBAC6B1BE63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888D5-76AB-4FE5-8D85-36E2577D0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84C51-B6D8-4A49-B0E9-6FBAC6B1BE63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888D5-76AB-4FE5-8D85-36E2577D0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84C51-B6D8-4A49-B0E9-6FBAC6B1BE63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888D5-76AB-4FE5-8D85-36E2577D0E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84C51-B6D8-4A49-B0E9-6FBAC6B1BE63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888D5-76AB-4FE5-8D85-36E2577D0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84C51-B6D8-4A49-B0E9-6FBAC6B1BE63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888D5-76AB-4FE5-8D85-36E2577D0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84C51-B6D8-4A49-B0E9-6FBAC6B1BE63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888D5-76AB-4FE5-8D85-36E2577D0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84C51-B6D8-4A49-B0E9-6FBAC6B1BE63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888D5-76AB-4FE5-8D85-36E2577D0E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84C51-B6D8-4A49-B0E9-6FBAC6B1BE63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888D5-76AB-4FE5-8D85-36E2577D0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84C51-B6D8-4A49-B0E9-6FBAC6B1BE63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888D5-76AB-4FE5-8D85-36E2577D0E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7584C51-B6D8-4A49-B0E9-6FBAC6B1BE63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BC888D5-76AB-4FE5-8D85-36E2577D0E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ru.wikipedia.org/wiki/%D0%A4%D0%B0%D0%B9%D0%BB:%D0%9C%D0%B8-28%D0%9D%D0%AD_%D0%BD%D0%B0_%D0%9C%D0%90%D0%9A%D0%A1-2007_(02).jpg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lol54.ru/uploads/posts/2009-04/thumbs/1238931585_arma2_vehicles_wheeled_mtvr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dic.academic.ru/pictures/enc_tech/t55_23.jpg" TargetMode="Externa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ru.wikipedia.org/wiki/%D0%A4%D0%B0%D0%B9%D0%BB:SANOK_MAIN_MARKET_HEPPENING_2008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043502"/>
          </a:xfrm>
        </p:spPr>
        <p:txBody>
          <a:bodyPr>
            <a:normAutofit/>
          </a:bodyPr>
          <a:lstStyle/>
          <a:p>
            <a:pPr algn="ctr"/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Военная техника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00694" y="5000636"/>
            <a:ext cx="32861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914400" algn="l"/>
              </a:tabLst>
            </a:pPr>
            <a:r>
              <a:rPr lang="ru-RU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914400" algn="l"/>
              </a:tabLst>
            </a:pPr>
            <a:r>
              <a:rPr lang="ru-RU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Составители: 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914400" algn="l"/>
              </a:tabLst>
            </a:pPr>
            <a:r>
              <a:rPr lang="ru-RU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учащиеся 2 класса,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914400" algn="l"/>
              </a:tabLst>
            </a:pPr>
            <a:r>
              <a:rPr lang="ru-RU" b="1" dirty="0" err="1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. рук. </a:t>
            </a:r>
            <a:r>
              <a:rPr lang="ru-RU" b="1" dirty="0" err="1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Исупова</a:t>
            </a:r>
            <a:r>
              <a:rPr lang="ru-RU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А.В.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8580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14400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Бомбардировщик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Arial" pitchFamily="34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Arial" pitchFamily="34" charset="0"/>
            </a:endParaRPr>
          </a:p>
        </p:txBody>
      </p:sp>
      <p:pic>
        <p:nvPicPr>
          <p:cNvPr id="5" name="Рисунок 4" descr="http://upload.wikimedia.org/wikipedia/commons/thumb/6/69/14082007-Illya-Muromec-1.jpg/300px-14082007-Illya-Muromec-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285860"/>
            <a:ext cx="428628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upload.wikimedia.org/wikipedia/commons/thumb/3/35/B-58_Hustler.jpg/250px-B-58_Hustler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286124"/>
            <a:ext cx="4166565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8580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14400" algn="l"/>
              </a:tabLst>
            </a:pPr>
            <a:r>
              <a:rPr lang="ru-RU" sz="4000" dirty="0" smtClean="0">
                <a:solidFill>
                  <a:schemeClr val="accent5"/>
                </a:solidFill>
                <a:latin typeface="Arial" pitchFamily="34" charset="0"/>
              </a:rPr>
              <a:t>Штурмовик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Arial" pitchFamily="34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Arial" pitchFamily="34" charset="0"/>
            </a:endParaRPr>
          </a:p>
        </p:txBody>
      </p:sp>
      <p:pic>
        <p:nvPicPr>
          <p:cNvPr id="3" name="Рисунок 2" descr="http://upload.wikimedia.org/wikipedia/commons/thumb/2/23/Il2_sturmovik.jpg/300px-Il2_sturmovik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214422"/>
            <a:ext cx="7143800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8580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14400" algn="l"/>
              </a:tabLst>
            </a:pP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Arial" pitchFamily="34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536925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Вертолёт</a:t>
            </a:r>
            <a:r>
              <a:rPr lang="ru-RU" sz="4000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винтокрылый летательный аппарат.</a:t>
            </a: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5797886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Виды военных</a:t>
            </a:r>
            <a:br>
              <a:rPr lang="ru-RU" sz="8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вертолетов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8580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14400" algn="l"/>
              </a:tabLst>
            </a:pPr>
            <a:r>
              <a:rPr kumimoji="0" lang="ru-RU" sz="4000" b="1" i="0" u="none" strike="noStrike" cap="none" normalizeH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Ударный вертолет Ми-28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Ми-28НЭ на МАКС-2007 (02)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1285860"/>
            <a:ext cx="6786610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8580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14400" algn="l"/>
              </a:tabLst>
            </a:pPr>
            <a:r>
              <a:rPr kumimoji="0" lang="ru-RU" sz="4000" b="1" i="0" u="none" strike="noStrike" cap="none" normalizeH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Транспортно-боевой вертолет Ми-24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Файл:Mi-24 flown by ATEC at Roving Sands 200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785926"/>
            <a:ext cx="7042179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85801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14400" algn="l"/>
              </a:tabLst>
            </a:pPr>
            <a:r>
              <a:rPr kumimoji="0" lang="ru-RU" sz="4000" b="1" i="0" u="none" strike="noStrike" cap="none" normalizeH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Многоцелево</a:t>
            </a:r>
            <a:r>
              <a:rPr lang="ru-RU" sz="4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й транспортный вертолет Ми-26</a:t>
            </a:r>
            <a:r>
              <a:rPr kumimoji="0" lang="ru-RU" sz="4000" b="1" i="0" u="none" strike="noStrike" cap="none" normalizeH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Файл:Mil Mi-2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143116"/>
            <a:ext cx="7000924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85801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14400" algn="l"/>
              </a:tabLst>
            </a:pPr>
            <a:r>
              <a:rPr lang="ru-RU" sz="4000" b="1" baseline="0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Вертолет</a:t>
            </a:r>
            <a:r>
              <a:rPr lang="ru-RU" sz="4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радиолокационного дозора Ка-31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Kamov Ka-3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357430"/>
            <a:ext cx="6929486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8580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14400" algn="l"/>
              </a:tabLst>
            </a:pP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Arial" pitchFamily="34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608363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Артиллерия</a:t>
            </a:r>
            <a:r>
              <a:rPr lang="ru-RU" sz="4000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один из трёх старейших родов войск, основная ударная сила сухопутных войск современных Вооружённых Сил.</a:t>
            </a: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5797886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Виды артиллерии 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6155076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Военная техника</a:t>
            </a:r>
            <a:r>
              <a:rPr lang="ru-RU" sz="4800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 —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техника, предназначенная для ведения и обеспечения боевых действий.</a:t>
            </a:r>
            <a:r>
              <a:rPr lang="ru-RU" sz="4800" dirty="0" smtClean="0">
                <a:solidFill>
                  <a:schemeClr val="tx1"/>
                </a:solidFill>
              </a:rPr>
              <a:t/>
            </a:r>
            <a:br>
              <a:rPr lang="ru-RU" sz="48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8580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14400" algn="l"/>
              </a:tabLst>
            </a:pPr>
            <a:r>
              <a:rPr kumimoji="0" lang="ru-RU" sz="4000" b="1" i="0" u="none" strike="noStrike" cap="none" normalizeH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Зенитное оружие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upload.wikimedia.org/wikipedia/commons/thumb/c/cf/52k_nn.jpg/220px-52k_nn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214422"/>
            <a:ext cx="6572296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8580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14400" algn="l"/>
              </a:tabLst>
            </a:pPr>
            <a:r>
              <a:rPr kumimoji="0" lang="ru-RU" sz="4000" b="1" i="0" u="none" strike="noStrike" cap="none" normalizeH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Миномет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Arial" pitchFamily="34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Arial" pitchFamily="34" charset="0"/>
            </a:endParaRPr>
          </a:p>
        </p:txBody>
      </p:sp>
      <p:pic>
        <p:nvPicPr>
          <p:cNvPr id="4" name="Рисунок 3" descr="http://upload.wikimedia.org/wikipedia/commons/thumb/5/5c/PortugueseLoadingStokesMortarWesternFront.jpg/250px-PortugueseLoadingStokesMortarWesternFront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142984"/>
            <a:ext cx="7000924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8580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14400" algn="l"/>
              </a:tabLst>
            </a:pPr>
            <a:r>
              <a:rPr kumimoji="0" lang="ru-RU" sz="4000" b="1" i="0" u="none" strike="noStrike" cap="none" normalizeH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Пушка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Arial" pitchFamily="34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Arial" pitchFamily="34" charset="0"/>
            </a:endParaRPr>
          </a:p>
        </p:txBody>
      </p:sp>
      <p:pic>
        <p:nvPicPr>
          <p:cNvPr id="4" name="Рисунок 3" descr="http://upload.wikimedia.org/wikipedia/commons/thumb/c/c9/Wartburg-17th.century.gun.jpg/250px-Wartburg-17th.century.gun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142984"/>
            <a:ext cx="6929486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8580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14400" algn="l"/>
              </a:tabLst>
            </a:pPr>
            <a:r>
              <a:rPr kumimoji="0" lang="ru-RU" sz="4000" b="1" i="0" u="none" strike="noStrike" cap="none" normalizeH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Зенитный ракетный комплек</a:t>
            </a:r>
            <a:r>
              <a:rPr lang="ru-RU" sz="4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upload.wikimedia.org/wikipedia/commons/thumb/f/f8/Patriot_missile_launch_b.jpg/250px-Patriot_missile_launch_b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571612"/>
            <a:ext cx="4429156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8580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14400" algn="l"/>
              </a:tabLst>
            </a:pP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Arial" pitchFamily="34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Arial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4294967295"/>
          </p:nvPr>
        </p:nvSpPr>
        <p:spPr>
          <a:xfrm>
            <a:off x="1285852" y="857232"/>
            <a:ext cx="7407275" cy="47863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	</a:t>
            </a:r>
            <a:r>
              <a:rPr lang="ru-RU" sz="4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Автомобильная техника военного назначения (самоходная техника)</a:t>
            </a:r>
            <a:r>
              <a:rPr lang="ru-RU" sz="4000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колесные  машины автомобильных парков вооруженных сил.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5797886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Виды самоходной техники 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8580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14400" algn="l"/>
              </a:tabLst>
            </a:pPr>
            <a:r>
              <a:rPr lang="ru-RU" sz="4000" b="1" baseline="0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Колесные</a:t>
            </a:r>
            <a:r>
              <a:rPr lang="ru-RU" sz="4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машины боевого назначения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Luchtmobiel Speciaal Voertuig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571612"/>
            <a:ext cx="400052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upload.wikimedia.org/wikipedia/commons/thumb/a/a6/Hibneryt_453_5180.jpg/220px-Hibneryt_453_5180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571876"/>
            <a:ext cx="4024961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85801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14400" algn="l"/>
              </a:tabLst>
            </a:pPr>
            <a:r>
              <a:rPr lang="ru-RU" sz="4000" b="1" baseline="0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Колесные</a:t>
            </a:r>
            <a:r>
              <a:rPr lang="ru-RU" sz="4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машины тылового, транспортного и специально-технического обеспечения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i-main-pic" descr="Картинка 3 из 3490">
            <a:hlinkClick r:id="rId2" tgtFrame="_blank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3714752"/>
            <a:ext cx="378621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upload.wikimedia.org/wikipedia/commons/thumb/d/d6/BTR-152-ARV-latrun-3.jpg/220px-BTR-152-ARV-latrun-3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2857496"/>
            <a:ext cx="3714776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8580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14400" algn="l"/>
              </a:tabLst>
            </a:pPr>
            <a:r>
              <a:rPr lang="ru-RU" sz="4000" b="1" baseline="0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Колесные</a:t>
            </a:r>
            <a:r>
              <a:rPr lang="ru-RU" sz="4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машины многоцелевого назначения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://upload.wikimedia.org/wikipedia/commons/thumb/8/8a/Img_m915a3.jpg/220px-Img_m915a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714488"/>
            <a:ext cx="6929486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8580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14400" algn="l"/>
              </a:tabLst>
            </a:pP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Arial" pitchFamily="34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Arial" pitchFamily="34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4294967295"/>
          </p:nvPr>
        </p:nvSpPr>
        <p:spPr>
          <a:xfrm>
            <a:off x="1214414" y="1071546"/>
            <a:ext cx="7407275" cy="49292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 Бронетанковое вооружение и техника - </a:t>
            </a:r>
            <a:r>
              <a:rPr lang="ru-RU" sz="4000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боевые и военные </a:t>
            </a:r>
            <a:r>
              <a:rPr lang="ru-RU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броневые машины 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колёсном и гусеничном шасси, а также военные машины и мотоциклы.</a:t>
            </a: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579788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Самолёт</a:t>
            </a:r>
            <a:r>
              <a:rPr lang="ru-RU" sz="4000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 (он же </a:t>
            </a:r>
            <a:r>
              <a:rPr lang="ru-RU" sz="4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аэроплан</a:t>
            </a:r>
            <a:r>
              <a:rPr lang="ru-RU" sz="4000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—летательный аппарат  тяжелее воздуха для полётов в атмосфере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5797886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Виды бронетехники 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8580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14400" algn="l"/>
              </a:tabLst>
            </a:pPr>
            <a:r>
              <a:rPr lang="ru-RU" sz="4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Бронетанковое вооружение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Arial" pitchFamily="34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Arial" pitchFamily="34" charset="0"/>
            </a:endParaRPr>
          </a:p>
        </p:txBody>
      </p:sp>
      <p:pic>
        <p:nvPicPr>
          <p:cNvPr id="5" name="Picture 2" descr="Многоцелевой бронированный тягач МТ-ЛБ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4071942"/>
            <a:ext cx="4064572" cy="2357454"/>
          </a:xfrm>
          <a:prstGeom prst="rect">
            <a:avLst/>
          </a:prstGeom>
          <a:noFill/>
        </p:spPr>
      </p:pic>
      <p:pic>
        <p:nvPicPr>
          <p:cNvPr id="6" name="Picture 6" descr="Картинка 47 из 85544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1571612"/>
            <a:ext cx="4214842" cy="28467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8580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14400" algn="l"/>
              </a:tabLst>
            </a:pPr>
            <a:r>
              <a:rPr lang="ru-RU" sz="4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Бронетанковая техника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Arial" pitchFamily="34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Arial" pitchFamily="34" charset="0"/>
            </a:endParaRPr>
          </a:p>
        </p:txBody>
      </p:sp>
      <p:pic>
        <p:nvPicPr>
          <p:cNvPr id="5" name="Рисунок 4" descr="SANOK MAIN MARKET HEPPENING 2008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071546"/>
            <a:ext cx="400052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upload.wikimedia.org/wikipedia/commons/thumb/d/d1/P-3_na_ZiS_151_RB.jpg/220px-P-3_na_ZiS_151_RB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2643182"/>
            <a:ext cx="3167705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5797886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Виды военных самолетов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Файл:Zveno-SPB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428736"/>
            <a:ext cx="6643734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8580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14400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Воздушный авианосец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8580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14400" algn="l"/>
              </a:tabLst>
            </a:pPr>
            <a:r>
              <a:rPr lang="ru-RU" sz="4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Истребитель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upload.wikimedia.org/wikipedia/commons/thumb/5/55/MAKS-2007-Su-27.jpg/300px-MAKS-2007-Su-27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285860"/>
            <a:ext cx="6858048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8580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14400" algn="l"/>
              </a:tabLst>
            </a:pPr>
            <a:r>
              <a:rPr lang="ru-RU" sz="4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Истребитель-бомбардировщик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upload.wikimedia.org/wikipedia/commons/thumb/7/7e/Mikoyan-Gurevich_MiG-23MLD_Flogger_K_USAF.jpg/250px-Mikoyan-Gurevich_MiG-23MLD_Flogger_K_USAF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857364"/>
            <a:ext cx="671517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8580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14400" algn="l"/>
              </a:tabLst>
            </a:pPr>
            <a:r>
              <a:rPr lang="ru-RU" sz="40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Ракетоносец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upload.wikimedia.org/wikipedia/commons/thumb/e/e4/Tu-22m3-34.jpg/300px-Tu-22m3-3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285860"/>
            <a:ext cx="6357982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8580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14400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imes New Roman" pitchFamily="18" charset="0"/>
                <a:cs typeface="Times New Roman" pitchFamily="18" charset="0"/>
              </a:rPr>
              <a:t>Разведчик</a:t>
            </a:r>
          </a:p>
        </p:txBody>
      </p:sp>
      <p:pic>
        <p:nvPicPr>
          <p:cNvPr id="5" name="Рисунок 4" descr="http://upload.wikimedia.org/wikipedia/commons/thumb/9/97/Lockheed_SR-71_Blackbird.jpg/300px-Lockheed_SR-71_Blackbird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000108"/>
            <a:ext cx="6929486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165</TotalTime>
  <Words>101</Words>
  <Application>Microsoft Office PowerPoint</Application>
  <PresentationFormat>Экран (4:3)</PresentationFormat>
  <Paragraphs>40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Солнцестояние</vt:lpstr>
      <vt:lpstr>Военная техника</vt:lpstr>
      <vt:lpstr>Военная техника —техника, предназначенная для ведения и обеспечения боевых действий.  </vt:lpstr>
      <vt:lpstr>Самолёт (он же аэроплан) —летательный аппарат  тяжелее воздуха для полётов в атмосфере</vt:lpstr>
      <vt:lpstr>Виды военных самолетов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Вертолёт —винтокрылый летательный аппарат. </vt:lpstr>
      <vt:lpstr>Виды военных вертолетов</vt:lpstr>
      <vt:lpstr>Презентация PowerPoint</vt:lpstr>
      <vt:lpstr>Презентация PowerPoint</vt:lpstr>
      <vt:lpstr>Презентация PowerPoint</vt:lpstr>
      <vt:lpstr>Презентация PowerPoint</vt:lpstr>
      <vt:lpstr>Артиллерия — один из трёх старейших родов войск, основная ударная сила сухопутных войск современных Вооружённых Сил.  </vt:lpstr>
      <vt:lpstr>Виды артиллерии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Виды самоходной техники </vt:lpstr>
      <vt:lpstr>Презентация PowerPoint</vt:lpstr>
      <vt:lpstr>Презентация PowerPoint</vt:lpstr>
      <vt:lpstr>Презентация PowerPoint</vt:lpstr>
      <vt:lpstr>Презентация PowerPoint</vt:lpstr>
      <vt:lpstr>Виды бронетехники </vt:lpstr>
      <vt:lpstr>Презентация PowerPoint</vt:lpstr>
      <vt:lpstr>Презентация PowerPoint</vt:lpstr>
    </vt:vector>
  </TitlesOfParts>
  <Company>школа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Военная техника</dc:title>
  <dc:creator>ученик</dc:creator>
  <cp:lastModifiedBy>Алексей</cp:lastModifiedBy>
  <cp:revision>22</cp:revision>
  <dcterms:created xsi:type="dcterms:W3CDTF">2012-01-24T07:26:45Z</dcterms:created>
  <dcterms:modified xsi:type="dcterms:W3CDTF">2012-03-21T14:23:47Z</dcterms:modified>
</cp:coreProperties>
</file>